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>
        <p:scale>
          <a:sx n="191" d="100"/>
          <a:sy n="191" d="100"/>
        </p:scale>
        <p:origin x="-696" y="-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315917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544595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201217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591258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259577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575216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502241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3389077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383384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2357488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1663308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B5E1B2-2CD8-C040-8D1B-196D7F733AA8}" type="datetimeFigureOut">
              <a:rPr lang="en-PR" smtClean="0"/>
              <a:t>6/22/24</a:t>
            </a:fld>
            <a:endParaRPr lang="en-P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968FE8-7186-4142-982A-5AFFF0438B8B}" type="slidenum">
              <a:rPr lang="en-PR" smtClean="0"/>
              <a:t>‹#›</a:t>
            </a:fld>
            <a:endParaRPr lang="en-PR"/>
          </a:p>
        </p:txBody>
      </p:sp>
    </p:spTree>
    <p:extLst>
      <p:ext uri="{BB962C8B-B14F-4D97-AF65-F5344CB8AC3E}">
        <p14:creationId xmlns:p14="http://schemas.microsoft.com/office/powerpoint/2010/main" val="597358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ECBEFE-6E02-3D5D-8C02-96F1B94D12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53395" y="1261745"/>
            <a:ext cx="9144000" cy="433451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5354CFC-CF29-201A-9FB8-C1676C2BDF57}"/>
              </a:ext>
            </a:extLst>
          </p:cNvPr>
          <p:cNvGrpSpPr/>
          <p:nvPr/>
        </p:nvGrpSpPr>
        <p:grpSpPr>
          <a:xfrm>
            <a:off x="1808776" y="1975637"/>
            <a:ext cx="308098" cy="453868"/>
            <a:chOff x="1808776" y="1975637"/>
            <a:chExt cx="308098" cy="4538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69BA739-3B9B-951F-52FB-A7286EDA7325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98DDD738-1807-7E42-4A03-14425229C694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E4EF39B-A1B1-0876-33BC-CA10DF0AC5F1}"/>
              </a:ext>
            </a:extLst>
          </p:cNvPr>
          <p:cNvGrpSpPr/>
          <p:nvPr/>
        </p:nvGrpSpPr>
        <p:grpSpPr>
          <a:xfrm>
            <a:off x="2116874" y="1580732"/>
            <a:ext cx="308098" cy="453868"/>
            <a:chOff x="1808776" y="1975637"/>
            <a:chExt cx="308098" cy="45386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090B762-1C16-231C-6A8F-7B92896DCA3E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11" name="Down Arrow 10">
              <a:extLst>
                <a:ext uri="{FF2B5EF4-FFF2-40B4-BE49-F238E27FC236}">
                  <a16:creationId xmlns:a16="http://schemas.microsoft.com/office/drawing/2014/main" id="{4A20DC10-EBD1-7D04-8ACE-A02F6B47274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C576FF1-56D8-BBE3-C903-38FC6AC822A9}"/>
              </a:ext>
            </a:extLst>
          </p:cNvPr>
          <p:cNvGrpSpPr/>
          <p:nvPr/>
        </p:nvGrpSpPr>
        <p:grpSpPr>
          <a:xfrm>
            <a:off x="2848878" y="1908892"/>
            <a:ext cx="308098" cy="453868"/>
            <a:chOff x="1808776" y="1975637"/>
            <a:chExt cx="308098" cy="45386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791F49-2155-C6D3-8176-2893FE9FF44E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14" name="Down Arrow 13">
              <a:extLst>
                <a:ext uri="{FF2B5EF4-FFF2-40B4-BE49-F238E27FC236}">
                  <a16:creationId xmlns:a16="http://schemas.microsoft.com/office/drawing/2014/main" id="{199DA2B4-5AD8-921C-7F60-3D607E9941B8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BBE0A0E-FAB3-B585-2CB1-7E3787713079}"/>
              </a:ext>
            </a:extLst>
          </p:cNvPr>
          <p:cNvGrpSpPr/>
          <p:nvPr/>
        </p:nvGrpSpPr>
        <p:grpSpPr>
          <a:xfrm>
            <a:off x="1076772" y="2344969"/>
            <a:ext cx="308098" cy="453868"/>
            <a:chOff x="1808776" y="1975637"/>
            <a:chExt cx="308098" cy="45386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AA757CA-E10B-FA12-2FCB-97788400BFE7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17" name="Down Arrow 16">
              <a:extLst>
                <a:ext uri="{FF2B5EF4-FFF2-40B4-BE49-F238E27FC236}">
                  <a16:creationId xmlns:a16="http://schemas.microsoft.com/office/drawing/2014/main" id="{357B6104-0013-E9A6-E08B-4408BD6836E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5FCCF1-8CE1-6723-0F50-800F086C39CC}"/>
              </a:ext>
            </a:extLst>
          </p:cNvPr>
          <p:cNvGrpSpPr/>
          <p:nvPr/>
        </p:nvGrpSpPr>
        <p:grpSpPr>
          <a:xfrm>
            <a:off x="2284787" y="3776627"/>
            <a:ext cx="308098" cy="453868"/>
            <a:chOff x="1808776" y="1975637"/>
            <a:chExt cx="308098" cy="45386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2D05EE6-952D-DA73-0E19-666438A2055B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20" name="Down Arrow 19">
              <a:extLst>
                <a:ext uri="{FF2B5EF4-FFF2-40B4-BE49-F238E27FC236}">
                  <a16:creationId xmlns:a16="http://schemas.microsoft.com/office/drawing/2014/main" id="{146A6501-0489-A1D2-F884-EA6811B5E43E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921A8AE-E9E6-03BF-3968-45DA2FBB0C92}"/>
              </a:ext>
            </a:extLst>
          </p:cNvPr>
          <p:cNvGrpSpPr/>
          <p:nvPr/>
        </p:nvGrpSpPr>
        <p:grpSpPr>
          <a:xfrm>
            <a:off x="2467100" y="2326331"/>
            <a:ext cx="308098" cy="453868"/>
            <a:chOff x="1808776" y="1975637"/>
            <a:chExt cx="308098" cy="45386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6D470A5-E282-B4E9-2181-FFBB0438A719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23" name="Down Arrow 22">
              <a:extLst>
                <a:ext uri="{FF2B5EF4-FFF2-40B4-BE49-F238E27FC236}">
                  <a16:creationId xmlns:a16="http://schemas.microsoft.com/office/drawing/2014/main" id="{DFEE893C-8671-7BF6-9393-6E70C9223668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E6F3E5B-7364-D62D-E09C-E88F085DCB00}"/>
              </a:ext>
            </a:extLst>
          </p:cNvPr>
          <p:cNvGrpSpPr/>
          <p:nvPr/>
        </p:nvGrpSpPr>
        <p:grpSpPr>
          <a:xfrm>
            <a:off x="5270592" y="3321090"/>
            <a:ext cx="308098" cy="453868"/>
            <a:chOff x="1808776" y="1975637"/>
            <a:chExt cx="308098" cy="45386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49E5C5B-D709-6E06-D266-E7A58E080089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18A4B3EA-64D0-ADB7-5144-EFECE21C7CC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FA7105F-1404-0478-8899-183CAC2A97DD}"/>
              </a:ext>
            </a:extLst>
          </p:cNvPr>
          <p:cNvGrpSpPr/>
          <p:nvPr/>
        </p:nvGrpSpPr>
        <p:grpSpPr>
          <a:xfrm>
            <a:off x="4737829" y="1891101"/>
            <a:ext cx="308098" cy="453868"/>
            <a:chOff x="1808776" y="1975637"/>
            <a:chExt cx="308098" cy="45386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67D2306-CA46-8D0A-D237-CDE041BF41EA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29" name="Down Arrow 28">
              <a:extLst>
                <a:ext uri="{FF2B5EF4-FFF2-40B4-BE49-F238E27FC236}">
                  <a16:creationId xmlns:a16="http://schemas.microsoft.com/office/drawing/2014/main" id="{80305A4E-47AC-CF2B-54A7-2A04F0B7D3E4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D68093E-91FB-595F-2E41-FAF87EB18F62}"/>
              </a:ext>
            </a:extLst>
          </p:cNvPr>
          <p:cNvGrpSpPr/>
          <p:nvPr/>
        </p:nvGrpSpPr>
        <p:grpSpPr>
          <a:xfrm>
            <a:off x="6485342" y="3352794"/>
            <a:ext cx="308098" cy="453868"/>
            <a:chOff x="1808776" y="1975637"/>
            <a:chExt cx="308098" cy="45386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28AB660-4225-63FA-2A0E-D540DD3BF3A3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32" name="Down Arrow 31">
              <a:extLst>
                <a:ext uri="{FF2B5EF4-FFF2-40B4-BE49-F238E27FC236}">
                  <a16:creationId xmlns:a16="http://schemas.microsoft.com/office/drawing/2014/main" id="{EB051179-515B-A42D-B03D-45279B9B14DF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841A3D6-1612-B234-98F0-2DD00781014B}"/>
              </a:ext>
            </a:extLst>
          </p:cNvPr>
          <p:cNvGrpSpPr/>
          <p:nvPr/>
        </p:nvGrpSpPr>
        <p:grpSpPr>
          <a:xfrm>
            <a:off x="8000443" y="2696787"/>
            <a:ext cx="308098" cy="453868"/>
            <a:chOff x="1808776" y="1975637"/>
            <a:chExt cx="308098" cy="45386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3A44C28-4B86-3785-5119-E18B05CCF7AC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35" name="Down Arrow 34">
              <a:extLst>
                <a:ext uri="{FF2B5EF4-FFF2-40B4-BE49-F238E27FC236}">
                  <a16:creationId xmlns:a16="http://schemas.microsoft.com/office/drawing/2014/main" id="{5F319D33-2760-4FFE-DA9B-DA43ABC8694C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DA05AF6-D3FD-231F-A8AA-2F2198E4913B}"/>
              </a:ext>
            </a:extLst>
          </p:cNvPr>
          <p:cNvGrpSpPr/>
          <p:nvPr/>
        </p:nvGrpSpPr>
        <p:grpSpPr>
          <a:xfrm>
            <a:off x="6946953" y="3650936"/>
            <a:ext cx="308098" cy="453868"/>
            <a:chOff x="1808776" y="1975637"/>
            <a:chExt cx="308098" cy="45386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9469053-DAAA-1F00-DC76-9D70E71C4DC8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38" name="Down Arrow 37">
              <a:extLst>
                <a:ext uri="{FF2B5EF4-FFF2-40B4-BE49-F238E27FC236}">
                  <a16:creationId xmlns:a16="http://schemas.microsoft.com/office/drawing/2014/main" id="{30D3E940-2A41-DDCF-F51C-21BC63E934B4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2FCAA5A-9DCC-CFD1-E860-C415935D5B11}"/>
              </a:ext>
            </a:extLst>
          </p:cNvPr>
          <p:cNvGrpSpPr/>
          <p:nvPr/>
        </p:nvGrpSpPr>
        <p:grpSpPr>
          <a:xfrm>
            <a:off x="5245131" y="4374136"/>
            <a:ext cx="308098" cy="453868"/>
            <a:chOff x="1808776" y="1975637"/>
            <a:chExt cx="308098" cy="453868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25B194C-878B-FD36-50D3-221A3288CBC9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41" name="Down Arrow 40">
              <a:extLst>
                <a:ext uri="{FF2B5EF4-FFF2-40B4-BE49-F238E27FC236}">
                  <a16:creationId xmlns:a16="http://schemas.microsoft.com/office/drawing/2014/main" id="{D565847C-5D7A-3879-3166-58C2EDE8BE55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991A4B7-68FB-0EA1-6561-6C80A086E0D4}"/>
              </a:ext>
            </a:extLst>
          </p:cNvPr>
          <p:cNvGrpSpPr/>
          <p:nvPr/>
        </p:nvGrpSpPr>
        <p:grpSpPr>
          <a:xfrm>
            <a:off x="2682181" y="3537460"/>
            <a:ext cx="308098" cy="453868"/>
            <a:chOff x="1808776" y="1975637"/>
            <a:chExt cx="308098" cy="453868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546D657-23BA-ED91-1A3B-CD6D495AC266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44" name="Down Arrow 43">
              <a:extLst>
                <a:ext uri="{FF2B5EF4-FFF2-40B4-BE49-F238E27FC236}">
                  <a16:creationId xmlns:a16="http://schemas.microsoft.com/office/drawing/2014/main" id="{A60E4205-A337-EBB3-96CA-C898B9169A0B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2CA6024-1ABC-64FA-BA00-985E23971336}"/>
              </a:ext>
            </a:extLst>
          </p:cNvPr>
          <p:cNvGrpSpPr/>
          <p:nvPr/>
        </p:nvGrpSpPr>
        <p:grpSpPr>
          <a:xfrm>
            <a:off x="4835720" y="3659142"/>
            <a:ext cx="308098" cy="453868"/>
            <a:chOff x="1808776" y="1975637"/>
            <a:chExt cx="308098" cy="453868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105A98E-7B28-3B69-F1DE-487B1D599EFE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47" name="Down Arrow 46">
              <a:extLst>
                <a:ext uri="{FF2B5EF4-FFF2-40B4-BE49-F238E27FC236}">
                  <a16:creationId xmlns:a16="http://schemas.microsoft.com/office/drawing/2014/main" id="{0D3B1357-E7E3-5A27-8F26-33F66E15922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5415158-1DCB-EF30-0042-7BFCED1185D7}"/>
              </a:ext>
            </a:extLst>
          </p:cNvPr>
          <p:cNvGrpSpPr/>
          <p:nvPr/>
        </p:nvGrpSpPr>
        <p:grpSpPr>
          <a:xfrm>
            <a:off x="5284456" y="2707033"/>
            <a:ext cx="308098" cy="453868"/>
            <a:chOff x="1808776" y="1975637"/>
            <a:chExt cx="308098" cy="453868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F3BE5BC-B70E-7D04-83E1-AB03BDFBC831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50" name="Down Arrow 49">
              <a:extLst>
                <a:ext uri="{FF2B5EF4-FFF2-40B4-BE49-F238E27FC236}">
                  <a16:creationId xmlns:a16="http://schemas.microsoft.com/office/drawing/2014/main" id="{F5E239A3-A44C-4A65-B07C-7B9E869E1637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FEDB105-EE55-152E-6BA5-34B474CEE7F1}"/>
              </a:ext>
            </a:extLst>
          </p:cNvPr>
          <p:cNvGrpSpPr/>
          <p:nvPr/>
        </p:nvGrpSpPr>
        <p:grpSpPr>
          <a:xfrm>
            <a:off x="6102751" y="3495192"/>
            <a:ext cx="308098" cy="453868"/>
            <a:chOff x="1808776" y="1975637"/>
            <a:chExt cx="308098" cy="45386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24DFAC2-A979-AB02-F273-FF6A90B4C9C7}"/>
                </a:ext>
              </a:extLst>
            </p:cNvPr>
            <p:cNvSpPr txBox="1"/>
            <p:nvPr/>
          </p:nvSpPr>
          <p:spPr>
            <a:xfrm>
              <a:off x="1808776" y="197563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R" b="1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53" name="Down Arrow 52">
              <a:extLst>
                <a:ext uri="{FF2B5EF4-FFF2-40B4-BE49-F238E27FC236}">
                  <a16:creationId xmlns:a16="http://schemas.microsoft.com/office/drawing/2014/main" id="{BB53FF02-9398-6077-5655-4A3D956738C5}"/>
                </a:ext>
              </a:extLst>
            </p:cNvPr>
            <p:cNvSpPr/>
            <p:nvPr/>
          </p:nvSpPr>
          <p:spPr>
            <a:xfrm>
              <a:off x="1962289" y="2296016"/>
              <a:ext cx="28800" cy="133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R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1761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</TotalTime>
  <Words>16</Words>
  <Application>Microsoft Macintosh PowerPoint</Application>
  <PresentationFormat>Letter Paper (8.5x11 in)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E FLOREZ CORONEL</dc:creator>
  <cp:lastModifiedBy>JUAN E FLOREZ CORONEL</cp:lastModifiedBy>
  <cp:revision>1</cp:revision>
  <cp:lastPrinted>2024-06-22T16:53:51Z</cp:lastPrinted>
  <dcterms:created xsi:type="dcterms:W3CDTF">2024-06-22T16:37:43Z</dcterms:created>
  <dcterms:modified xsi:type="dcterms:W3CDTF">2024-06-22T17:24:44Z</dcterms:modified>
</cp:coreProperties>
</file>

<file path=docProps/thumbnail.jpeg>
</file>